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1"/>
  </p:notesMasterIdLst>
  <p:sldIdLst>
    <p:sldId id="271" r:id="rId2"/>
    <p:sldId id="256" r:id="rId3"/>
    <p:sldId id="257" r:id="rId4"/>
    <p:sldId id="272" r:id="rId5"/>
    <p:sldId id="273" r:id="rId6"/>
    <p:sldId id="274" r:id="rId7"/>
    <p:sldId id="275" r:id="rId8"/>
    <p:sldId id="276" r:id="rId9"/>
    <p:sldId id="277" r:id="rId10"/>
    <p:sldId id="258" r:id="rId11"/>
    <p:sldId id="279" r:id="rId12"/>
    <p:sldId id="280" r:id="rId13"/>
    <p:sldId id="281" r:id="rId14"/>
    <p:sldId id="288" r:id="rId15"/>
    <p:sldId id="282" r:id="rId16"/>
    <p:sldId id="283" r:id="rId17"/>
    <p:sldId id="284" r:id="rId18"/>
    <p:sldId id="285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5B50F-69E8-4408-9E69-9EC0513B81B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516911-A599-4FBF-8E63-D358A0FB560A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lang="en-US" sz="2800" b="1" cap="none" spc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Tổng quan cơ bản về splunk</a:t>
          </a:r>
          <a:endParaRPr lang="en-US" sz="2800" b="1" cap="none" spc="0">
            <a:ln w="11430"/>
            <a:solidFill>
              <a:schemeClr val="bg1"/>
            </a:soli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gm:t>
    </dgm:pt>
    <dgm:pt modelId="{00B0FB0D-AB78-4996-BFFF-C43379FE2CF5}" type="parTrans" cxnId="{016E9602-6DCD-4EF9-9A02-F2D83BCDCE8B}">
      <dgm:prSet/>
      <dgm:spPr/>
      <dgm:t>
        <a:bodyPr/>
        <a:lstStyle/>
        <a:p>
          <a:endParaRPr lang="en-US"/>
        </a:p>
      </dgm:t>
    </dgm:pt>
    <dgm:pt modelId="{12A7DAF4-9484-4865-89C0-9BB51AE131C0}" type="sibTrans" cxnId="{016E9602-6DCD-4EF9-9A02-F2D83BCDCE8B}">
      <dgm:prSet/>
      <dgm:spPr/>
      <dgm:t>
        <a:bodyPr/>
        <a:lstStyle/>
        <a:p>
          <a:endParaRPr lang="en-US"/>
        </a:p>
      </dgm:t>
    </dgm:pt>
    <dgm:pt modelId="{60E6C2AF-AA2A-41EB-A90E-22FC4420BDFD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lang="en-US" sz="2800" b="1" cap="none" spc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Sử dụng Splunk thu thập log</a:t>
          </a:r>
          <a:endParaRPr lang="en-US" sz="2800" b="1" cap="none" spc="0">
            <a:ln w="11430"/>
            <a:solidFill>
              <a:schemeClr val="bg1"/>
            </a:soli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5868B0FE-FC40-44FB-BBE2-3795D067ADC1}" type="parTrans" cxnId="{72A12460-ED28-4138-B9B1-EBBF3D364B2D}">
      <dgm:prSet/>
      <dgm:spPr/>
      <dgm:t>
        <a:bodyPr/>
        <a:lstStyle/>
        <a:p>
          <a:endParaRPr lang="en-US"/>
        </a:p>
      </dgm:t>
    </dgm:pt>
    <dgm:pt modelId="{65FD587F-1282-414D-93ED-74E2BEA6308E}" type="sibTrans" cxnId="{72A12460-ED28-4138-B9B1-EBBF3D364B2D}">
      <dgm:prSet/>
      <dgm:spPr/>
      <dgm:t>
        <a:bodyPr/>
        <a:lstStyle/>
        <a:p>
          <a:endParaRPr lang="en-US"/>
        </a:p>
      </dgm:t>
    </dgm:pt>
    <dgm:pt modelId="{B35D739A-56A1-4411-9351-50A5A706E0B8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lang="en-US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Tạo</a:t>
          </a:r>
          <a:r>
            <a:rPr lang="en-US" sz="2800" b="1" smtClean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Report and Dashboard  </a:t>
          </a:r>
          <a:endParaRPr lang="en-US" sz="2800" b="1" cap="none" spc="0">
            <a:ln w="1143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1ED241E5-BFF5-4077-961B-182C11AD36DE}" type="parTrans" cxnId="{19451697-6B1B-4D41-87DD-8A695388BB15}">
      <dgm:prSet/>
      <dgm:spPr/>
      <dgm:t>
        <a:bodyPr/>
        <a:lstStyle/>
        <a:p>
          <a:endParaRPr lang="en-US"/>
        </a:p>
      </dgm:t>
    </dgm:pt>
    <dgm:pt modelId="{DD87E9B3-A4D6-4488-8AFE-1F20444FEFA7}" type="sibTrans" cxnId="{19451697-6B1B-4D41-87DD-8A695388BB15}">
      <dgm:prSet/>
      <dgm:spPr/>
      <dgm:t>
        <a:bodyPr/>
        <a:lstStyle/>
        <a:p>
          <a:endParaRPr lang="en-US"/>
        </a:p>
      </dgm:t>
    </dgm:pt>
    <dgm:pt modelId="{4635697D-131C-4242-8E9B-6F501EAB61AE}" type="pres">
      <dgm:prSet presAssocID="{2305B50F-69E8-4408-9E69-9EC0513B81B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6B7D07D-E022-4FA5-89CC-C161EA1BDAF1}" type="pres">
      <dgm:prSet presAssocID="{2305B50F-69E8-4408-9E69-9EC0513B81B3}" presName="Name1" presStyleCnt="0"/>
      <dgm:spPr/>
    </dgm:pt>
    <dgm:pt modelId="{39364324-09AA-4558-91B4-3CCF1CC7CC10}" type="pres">
      <dgm:prSet presAssocID="{2305B50F-69E8-4408-9E69-9EC0513B81B3}" presName="cycle" presStyleCnt="0"/>
      <dgm:spPr/>
    </dgm:pt>
    <dgm:pt modelId="{9376DFCC-BE2F-47FD-AED8-938084E4327A}" type="pres">
      <dgm:prSet presAssocID="{2305B50F-69E8-4408-9E69-9EC0513B81B3}" presName="srcNode" presStyleLbl="node1" presStyleIdx="0" presStyleCnt="3"/>
      <dgm:spPr/>
    </dgm:pt>
    <dgm:pt modelId="{644D5F7F-F702-4EE0-BD67-8946821F4B90}" type="pres">
      <dgm:prSet presAssocID="{2305B50F-69E8-4408-9E69-9EC0513B81B3}" presName="conn" presStyleLbl="parChTrans1D2" presStyleIdx="0" presStyleCnt="1"/>
      <dgm:spPr/>
      <dgm:t>
        <a:bodyPr/>
        <a:lstStyle/>
        <a:p>
          <a:endParaRPr lang="en-US"/>
        </a:p>
      </dgm:t>
    </dgm:pt>
    <dgm:pt modelId="{4C9040BD-29AE-4818-AC55-97836F23C71C}" type="pres">
      <dgm:prSet presAssocID="{2305B50F-69E8-4408-9E69-9EC0513B81B3}" presName="extraNode" presStyleLbl="node1" presStyleIdx="0" presStyleCnt="3"/>
      <dgm:spPr/>
    </dgm:pt>
    <dgm:pt modelId="{80C49496-BE29-4B7D-9B01-F1F9EBBFDBC1}" type="pres">
      <dgm:prSet presAssocID="{2305B50F-69E8-4408-9E69-9EC0513B81B3}" presName="dstNode" presStyleLbl="node1" presStyleIdx="0" presStyleCnt="3"/>
      <dgm:spPr/>
    </dgm:pt>
    <dgm:pt modelId="{C01342A0-DB1F-472C-B751-59167853AEDE}" type="pres">
      <dgm:prSet presAssocID="{9A516911-A599-4FBF-8E63-D358A0FB560A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CB66C-6F24-4446-BE8B-3DC161B1E2CF}" type="pres">
      <dgm:prSet presAssocID="{9A516911-A599-4FBF-8E63-D358A0FB560A}" presName="accent_1" presStyleCnt="0"/>
      <dgm:spPr/>
    </dgm:pt>
    <dgm:pt modelId="{7851AAD6-0651-4ACC-98B2-F7614D8402B8}" type="pres">
      <dgm:prSet presAssocID="{9A516911-A599-4FBF-8E63-D358A0FB560A}" presName="accentRepeatNode" presStyleLbl="solidFgAcc1" presStyleIdx="0" presStyleCnt="3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</dgm:pt>
    <dgm:pt modelId="{DC6B1111-6026-4775-A8C3-60489F120E96}" type="pres">
      <dgm:prSet presAssocID="{60E6C2AF-AA2A-41EB-A90E-22FC4420BDF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6E7A2E-4FEB-482A-A59C-992FAA2FE533}" type="pres">
      <dgm:prSet presAssocID="{60E6C2AF-AA2A-41EB-A90E-22FC4420BDFD}" presName="accent_2" presStyleCnt="0"/>
      <dgm:spPr/>
    </dgm:pt>
    <dgm:pt modelId="{58D2EE3B-7A54-494E-AA38-8AF9B265EE6A}" type="pres">
      <dgm:prSet presAssocID="{60E6C2AF-AA2A-41EB-A90E-22FC4420BDFD}" presName="accentRepeatNode" presStyleLbl="solidFgAcc1" presStyleIdx="1" presStyleCnt="3"/>
      <dgm:spPr>
        <a:solidFill>
          <a:schemeClr val="accent3">
            <a:lumMod val="40000"/>
            <a:lumOff val="60000"/>
          </a:schemeClr>
        </a:solidFill>
      </dgm:spPr>
    </dgm:pt>
    <dgm:pt modelId="{1163BA3B-37AC-46F3-B80C-D7E09AFC3947}" type="pres">
      <dgm:prSet presAssocID="{B35D739A-56A1-4411-9351-50A5A706E0B8}" presName="text_3" presStyleLbl="node1" presStyleIdx="2" presStyleCnt="3" custScaleX="1002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FEB54E-46CC-4B8C-855C-653A7CA13E5F}" type="pres">
      <dgm:prSet presAssocID="{B35D739A-56A1-4411-9351-50A5A706E0B8}" presName="accent_3" presStyleCnt="0"/>
      <dgm:spPr/>
    </dgm:pt>
    <dgm:pt modelId="{092929D7-91DC-4A21-8D9C-4ACA5A58B32B}" type="pres">
      <dgm:prSet presAssocID="{B35D739A-56A1-4411-9351-50A5A706E0B8}" presName="accentRepeatNode" presStyleLbl="solidFgAcc1" presStyleIdx="2" presStyleCnt="3"/>
      <dgm:spPr>
        <a:solidFill>
          <a:schemeClr val="accent3">
            <a:lumMod val="60000"/>
            <a:lumOff val="40000"/>
          </a:schemeClr>
        </a:solidFill>
      </dgm:spPr>
    </dgm:pt>
  </dgm:ptLst>
  <dgm:cxnLst>
    <dgm:cxn modelId="{13624FDF-4990-4605-8830-E01B2D882CDE}" type="presOf" srcId="{60E6C2AF-AA2A-41EB-A90E-22FC4420BDFD}" destId="{DC6B1111-6026-4775-A8C3-60489F120E96}" srcOrd="0" destOrd="0" presId="urn:microsoft.com/office/officeart/2008/layout/VerticalCurvedList"/>
    <dgm:cxn modelId="{E5960B61-1EC0-4795-836A-343F60CDA0F5}" type="presOf" srcId="{12A7DAF4-9484-4865-89C0-9BB51AE131C0}" destId="{644D5F7F-F702-4EE0-BD67-8946821F4B90}" srcOrd="0" destOrd="0" presId="urn:microsoft.com/office/officeart/2008/layout/VerticalCurvedList"/>
    <dgm:cxn modelId="{016E9602-6DCD-4EF9-9A02-F2D83BCDCE8B}" srcId="{2305B50F-69E8-4408-9E69-9EC0513B81B3}" destId="{9A516911-A599-4FBF-8E63-D358A0FB560A}" srcOrd="0" destOrd="0" parTransId="{00B0FB0D-AB78-4996-BFFF-C43379FE2CF5}" sibTransId="{12A7DAF4-9484-4865-89C0-9BB51AE131C0}"/>
    <dgm:cxn modelId="{A4D3F696-79FC-4346-B9B7-B42EB214FC14}" type="presOf" srcId="{B35D739A-56A1-4411-9351-50A5A706E0B8}" destId="{1163BA3B-37AC-46F3-B80C-D7E09AFC3947}" srcOrd="0" destOrd="0" presId="urn:microsoft.com/office/officeart/2008/layout/VerticalCurvedList"/>
    <dgm:cxn modelId="{267D4D8A-011F-4D44-B4F7-653F07A1C300}" type="presOf" srcId="{9A516911-A599-4FBF-8E63-D358A0FB560A}" destId="{C01342A0-DB1F-472C-B751-59167853AEDE}" srcOrd="0" destOrd="0" presId="urn:microsoft.com/office/officeart/2008/layout/VerticalCurvedList"/>
    <dgm:cxn modelId="{19451697-6B1B-4D41-87DD-8A695388BB15}" srcId="{2305B50F-69E8-4408-9E69-9EC0513B81B3}" destId="{B35D739A-56A1-4411-9351-50A5A706E0B8}" srcOrd="2" destOrd="0" parTransId="{1ED241E5-BFF5-4077-961B-182C11AD36DE}" sibTransId="{DD87E9B3-A4D6-4488-8AFE-1F20444FEFA7}"/>
    <dgm:cxn modelId="{72A12460-ED28-4138-B9B1-EBBF3D364B2D}" srcId="{2305B50F-69E8-4408-9E69-9EC0513B81B3}" destId="{60E6C2AF-AA2A-41EB-A90E-22FC4420BDFD}" srcOrd="1" destOrd="0" parTransId="{5868B0FE-FC40-44FB-BBE2-3795D067ADC1}" sibTransId="{65FD587F-1282-414D-93ED-74E2BEA6308E}"/>
    <dgm:cxn modelId="{21761A06-98A1-4BD3-A6FF-429860AE12E8}" type="presOf" srcId="{2305B50F-69E8-4408-9E69-9EC0513B81B3}" destId="{4635697D-131C-4242-8E9B-6F501EAB61AE}" srcOrd="0" destOrd="0" presId="urn:microsoft.com/office/officeart/2008/layout/VerticalCurvedList"/>
    <dgm:cxn modelId="{B4A02DDE-3E6D-458C-B6F6-94F97DF90800}" type="presParOf" srcId="{4635697D-131C-4242-8E9B-6F501EAB61AE}" destId="{B6B7D07D-E022-4FA5-89CC-C161EA1BDAF1}" srcOrd="0" destOrd="0" presId="urn:microsoft.com/office/officeart/2008/layout/VerticalCurvedList"/>
    <dgm:cxn modelId="{554F545C-9A12-49D0-BB89-BE1B14F3202A}" type="presParOf" srcId="{B6B7D07D-E022-4FA5-89CC-C161EA1BDAF1}" destId="{39364324-09AA-4558-91B4-3CCF1CC7CC10}" srcOrd="0" destOrd="0" presId="urn:microsoft.com/office/officeart/2008/layout/VerticalCurvedList"/>
    <dgm:cxn modelId="{9583A12A-EB46-4356-BA7E-404BC5F2A3D0}" type="presParOf" srcId="{39364324-09AA-4558-91B4-3CCF1CC7CC10}" destId="{9376DFCC-BE2F-47FD-AED8-938084E4327A}" srcOrd="0" destOrd="0" presId="urn:microsoft.com/office/officeart/2008/layout/VerticalCurvedList"/>
    <dgm:cxn modelId="{869BAF09-EBE4-4316-BCD9-483B014AE551}" type="presParOf" srcId="{39364324-09AA-4558-91B4-3CCF1CC7CC10}" destId="{644D5F7F-F702-4EE0-BD67-8946821F4B90}" srcOrd="1" destOrd="0" presId="urn:microsoft.com/office/officeart/2008/layout/VerticalCurvedList"/>
    <dgm:cxn modelId="{CCC14333-DBB9-475B-A915-88877B0B7C14}" type="presParOf" srcId="{39364324-09AA-4558-91B4-3CCF1CC7CC10}" destId="{4C9040BD-29AE-4818-AC55-97836F23C71C}" srcOrd="2" destOrd="0" presId="urn:microsoft.com/office/officeart/2008/layout/VerticalCurvedList"/>
    <dgm:cxn modelId="{6F800D36-57DC-4304-A5D9-83DC7E8E2078}" type="presParOf" srcId="{39364324-09AA-4558-91B4-3CCF1CC7CC10}" destId="{80C49496-BE29-4B7D-9B01-F1F9EBBFDBC1}" srcOrd="3" destOrd="0" presId="urn:microsoft.com/office/officeart/2008/layout/VerticalCurvedList"/>
    <dgm:cxn modelId="{D59B8038-59E1-4B36-8EBB-A9C16F10A8E8}" type="presParOf" srcId="{B6B7D07D-E022-4FA5-89CC-C161EA1BDAF1}" destId="{C01342A0-DB1F-472C-B751-59167853AEDE}" srcOrd="1" destOrd="0" presId="urn:microsoft.com/office/officeart/2008/layout/VerticalCurvedList"/>
    <dgm:cxn modelId="{602A3117-631D-4F86-B44A-6788BB8080A4}" type="presParOf" srcId="{B6B7D07D-E022-4FA5-89CC-C161EA1BDAF1}" destId="{F52CB66C-6F24-4446-BE8B-3DC161B1E2CF}" srcOrd="2" destOrd="0" presId="urn:microsoft.com/office/officeart/2008/layout/VerticalCurvedList"/>
    <dgm:cxn modelId="{DC4CCA33-9A12-4B52-9D49-EF675F127A15}" type="presParOf" srcId="{F52CB66C-6F24-4446-BE8B-3DC161B1E2CF}" destId="{7851AAD6-0651-4ACC-98B2-F7614D8402B8}" srcOrd="0" destOrd="0" presId="urn:microsoft.com/office/officeart/2008/layout/VerticalCurvedList"/>
    <dgm:cxn modelId="{C82D042F-695C-4FFE-8098-BFF60462040B}" type="presParOf" srcId="{B6B7D07D-E022-4FA5-89CC-C161EA1BDAF1}" destId="{DC6B1111-6026-4775-A8C3-60489F120E96}" srcOrd="3" destOrd="0" presId="urn:microsoft.com/office/officeart/2008/layout/VerticalCurvedList"/>
    <dgm:cxn modelId="{17B94841-CAE9-498C-AC6C-3FD812954BB4}" type="presParOf" srcId="{B6B7D07D-E022-4FA5-89CC-C161EA1BDAF1}" destId="{FF6E7A2E-4FEB-482A-A59C-992FAA2FE533}" srcOrd="4" destOrd="0" presId="urn:microsoft.com/office/officeart/2008/layout/VerticalCurvedList"/>
    <dgm:cxn modelId="{4148AA6E-86E4-431D-8F5C-2D871EC4E249}" type="presParOf" srcId="{FF6E7A2E-4FEB-482A-A59C-992FAA2FE533}" destId="{58D2EE3B-7A54-494E-AA38-8AF9B265EE6A}" srcOrd="0" destOrd="0" presId="urn:microsoft.com/office/officeart/2008/layout/VerticalCurvedList"/>
    <dgm:cxn modelId="{8698840A-BB67-4D49-A4C3-F521226A9C77}" type="presParOf" srcId="{B6B7D07D-E022-4FA5-89CC-C161EA1BDAF1}" destId="{1163BA3B-37AC-46F3-B80C-D7E09AFC3947}" srcOrd="5" destOrd="0" presId="urn:microsoft.com/office/officeart/2008/layout/VerticalCurvedList"/>
    <dgm:cxn modelId="{D80167F3-5443-437F-9BCB-F46AF37990EE}" type="presParOf" srcId="{B6B7D07D-E022-4FA5-89CC-C161EA1BDAF1}" destId="{1DFEB54E-46CC-4B8C-855C-653A7CA13E5F}" srcOrd="6" destOrd="0" presId="urn:microsoft.com/office/officeart/2008/layout/VerticalCurvedList"/>
    <dgm:cxn modelId="{FE446545-7C24-46D1-849D-04186EA2F975}" type="presParOf" srcId="{1DFEB54E-46CC-4B8C-855C-653A7CA13E5F}" destId="{092929D7-91DC-4A21-8D9C-4ACA5A58B32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D5F7F-F702-4EE0-BD67-8946821F4B90}">
      <dsp:nvSpPr>
        <dsp:cNvPr id="0" name=""/>
        <dsp:cNvSpPr/>
      </dsp:nvSpPr>
      <dsp:spPr>
        <a:xfrm>
          <a:off x="-4597630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342A0-DB1F-472C-B751-59167853AEDE}">
      <dsp:nvSpPr>
        <dsp:cNvPr id="0" name=""/>
        <dsp:cNvSpPr/>
      </dsp:nvSpPr>
      <dsp:spPr>
        <a:xfrm>
          <a:off x="561685" y="406400"/>
          <a:ext cx="5856833" cy="812800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645160" tIns="71120" rIns="71120" bIns="7112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none" spc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Tổng quan cơ bản về splunk</a:t>
          </a:r>
          <a:endParaRPr lang="en-US" sz="2800" b="1" kern="1200" cap="none" spc="0">
            <a:ln w="11430"/>
            <a:solidFill>
              <a:schemeClr val="bg1"/>
            </a:soli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</a:endParaRPr>
        </a:p>
      </dsp:txBody>
      <dsp:txXfrm>
        <a:off x="561685" y="406400"/>
        <a:ext cx="5856833" cy="812800"/>
      </dsp:txXfrm>
    </dsp:sp>
    <dsp:sp modelId="{7851AAD6-0651-4ACC-98B2-F7614D8402B8}">
      <dsp:nvSpPr>
        <dsp:cNvPr id="0" name=""/>
        <dsp:cNvSpPr/>
      </dsp:nvSpPr>
      <dsp:spPr>
        <a:xfrm>
          <a:off x="53685" y="304800"/>
          <a:ext cx="1016000" cy="101600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6">
                <a:tint val="30000"/>
                <a:satMod val="300000"/>
              </a:schemeClr>
              <a:schemeClr val="accent6">
                <a:tint val="40000"/>
                <a:satMod val="200000"/>
              </a:schemeClr>
            </a:duotone>
          </a:blip>
          <a:tile tx="0" ty="0" sx="70000" sy="70000" flip="none" algn="ctr"/>
        </a:blipFill>
        <a:ln w="9525" cap="flat" cmpd="sng" algn="ctr">
          <a:solidFill>
            <a:schemeClr val="accent6">
              <a:shade val="60000"/>
              <a:satMod val="11000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DC6B1111-6026-4775-A8C3-60489F120E96}">
      <dsp:nvSpPr>
        <dsp:cNvPr id="0" name=""/>
        <dsp:cNvSpPr/>
      </dsp:nvSpPr>
      <dsp:spPr>
        <a:xfrm>
          <a:off x="857138" y="1625599"/>
          <a:ext cx="5561380" cy="81280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shade val="22000"/>
                <a:satMod val="160000"/>
              </a:schemeClr>
              <a:schemeClr val="accent1"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tint val="10000"/>
              <a:satMod val="130000"/>
            </a:schemeClr>
          </a:contourClr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45160" tIns="71120" rIns="71120" bIns="7112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cap="none" spc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Sử dụng Splunk thu thập log</a:t>
          </a:r>
          <a:endParaRPr lang="en-US" sz="2800" b="1" kern="1200" cap="none" spc="0">
            <a:ln w="11430"/>
            <a:solidFill>
              <a:schemeClr val="bg1"/>
            </a:soli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857138" y="1625599"/>
        <a:ext cx="5561380" cy="812800"/>
      </dsp:txXfrm>
    </dsp:sp>
    <dsp:sp modelId="{58D2EE3B-7A54-494E-AA38-8AF9B265EE6A}">
      <dsp:nvSpPr>
        <dsp:cNvPr id="0" name=""/>
        <dsp:cNvSpPr/>
      </dsp:nvSpPr>
      <dsp:spPr>
        <a:xfrm>
          <a:off x="349138" y="1523999"/>
          <a:ext cx="1016000" cy="1016000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3BA3B-37AC-46F3-B80C-D7E09AFC3947}">
      <dsp:nvSpPr>
        <dsp:cNvPr id="0" name=""/>
        <dsp:cNvSpPr/>
      </dsp:nvSpPr>
      <dsp:spPr>
        <a:xfrm>
          <a:off x="555096" y="2844800"/>
          <a:ext cx="5870011" cy="81280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shade val="22000"/>
                <a:satMod val="160000"/>
              </a:schemeClr>
              <a:schemeClr val="accent3"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3">
              <a:tint val="10000"/>
              <a:satMod val="130000"/>
            </a:schemeClr>
          </a:contourClr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5160" tIns="71120" rIns="71120" bIns="7112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Tạo</a:t>
          </a:r>
          <a:r>
            <a:rPr lang="en-US" sz="2800" b="1" kern="1200" smtClean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Report and Dashboard  </a:t>
          </a:r>
          <a:endParaRPr lang="en-US" sz="2800" b="1" kern="1200" cap="none" spc="0">
            <a:ln w="11430"/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555096" y="2844800"/>
        <a:ext cx="5870011" cy="812800"/>
      </dsp:txXfrm>
    </dsp:sp>
    <dsp:sp modelId="{092929D7-91DC-4A21-8D9C-4ACA5A58B32B}">
      <dsp:nvSpPr>
        <dsp:cNvPr id="0" name=""/>
        <dsp:cNvSpPr/>
      </dsp:nvSpPr>
      <dsp:spPr>
        <a:xfrm>
          <a:off x="53685" y="2743200"/>
          <a:ext cx="1016000" cy="1016000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86CF1-FA16-4526-8120-C570C1321167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9E505-A72B-4710-A95F-07266460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9E505-A72B-4710-A95F-0726646040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7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E7C-0B67-47AF-B97E-0F7EEBCE0BBE}" type="datetime1">
              <a:rPr lang="vi-VN" smtClean="0"/>
              <a:t>02/10/2019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5425-1115-450B-980F-709B83D92BDC}" type="datetime1">
              <a:rPr lang="vi-VN" smtClean="0"/>
              <a:t>02/10/2019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0CEB-95AB-47BB-A5B9-42BF92805148}" type="datetime1">
              <a:rPr lang="vi-VN" smtClean="0"/>
              <a:t>02/10/2019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2655767"/>
            <a:ext cx="4899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2517533"/>
            <a:ext cx="38913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4193139"/>
            <a:ext cx="38913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>
            <a:lvl1pPr>
              <a:defRPr b="1"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312B-14E6-4116-A765-0809C1690B56}" type="datetime1">
              <a:rPr lang="vi-VN" smtClean="0"/>
              <a:t>02/10/2019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F550C-826B-4C6C-A295-DFD41703932A}" type="datetime1">
              <a:rPr lang="vi-VN" smtClean="0"/>
              <a:t>02/10/2019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834-0FE9-4465-B64F-CD3B08254839}" type="datetime1">
              <a:rPr lang="vi-VN" smtClean="0"/>
              <a:t>02/10/2019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B9BB0-974F-4795-B7C9-CC88010AE239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F451-9002-416F-AEDC-139B246CB330}" type="datetime1">
              <a:rPr lang="vi-VN" smtClean="0"/>
              <a:t>02/10/2019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E693-5442-408D-837A-86442F3591D4}" type="datetime1">
              <a:rPr lang="vi-VN" smtClean="0"/>
              <a:t>02/10/2019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207D2-AA93-4D87-B538-226435E13B9D}" type="datetime1">
              <a:rPr lang="vi-VN" smtClean="0"/>
              <a:t>02/10/2019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0B6E-34C6-43CD-B289-DA4C0DC8D85B}" type="datetime1">
              <a:rPr lang="vi-VN" sz="1400" smtClean="0">
                <a:solidFill>
                  <a:schemeClr val="tx2"/>
                </a:solidFill>
              </a:rPr>
              <a:t>02/10/2019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kumimoji="0" lang="en-US" sz="1400" smtClean="0">
                <a:solidFill>
                  <a:schemeClr val="tx2"/>
                </a:solidFill>
              </a:rPr>
              <a:t>Viet Nam Cyberspace Security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9CEF297-A109-4A37-BB86-B36E31F8AAA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Leader: Nguyễn Hoàng Sơn</a:t>
            </a:r>
          </a:p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Người thực hiện: Mai Thành Thắng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BÁO CÁO</a:t>
            </a:r>
            <a:br>
              <a:rPr lang="en-US" sz="3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TÌM HIỂU </a:t>
            </a:r>
            <a:r>
              <a:rPr lang="en-US" sz="30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VỀ CÔNG NGHỆ SPLUNK</a:t>
            </a:r>
            <a:endParaRPr lang="en-US" sz="3000">
              <a:solidFill>
                <a:srgbClr val="C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A065-BA16-48D8-8B01-40BFD0499327}" type="datetime1">
              <a:rPr lang="vi-VN" smtClean="0"/>
              <a:t>02/10/2019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latin typeface="Times New Roman" pitchFamily="18" charset="0"/>
                <a:cs typeface="Times New Roman" pitchFamily="18" charset="0"/>
              </a:rPr>
              <a:t>Viet Nam Cyberspace Security</a:t>
            </a:r>
            <a:endParaRPr kumimoji="0"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7285">
            <a:off x="377919" y="4668668"/>
            <a:ext cx="2291057" cy="105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2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r>
              <a:rPr lang="en-US" sz="3200" smtClean="0"/>
              <a:t>II. Sử dụng Splunk thu thập log</a:t>
            </a:r>
            <a:endParaRPr lang="en-US" sz="320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smtClean="0"/>
              <a:t>1. Chuẩn bị.</a:t>
            </a:r>
          </a:p>
          <a:p>
            <a:pPr marL="0" indent="0">
              <a:buNone/>
            </a:pPr>
            <a:r>
              <a:rPr lang="en-US" sz="2800"/>
              <a:t>2</a:t>
            </a:r>
            <a:r>
              <a:rPr lang="en-US" sz="2800" smtClean="0"/>
              <a:t>. </a:t>
            </a:r>
            <a:r>
              <a:rPr lang="en-US" sz="2800"/>
              <a:t>Cài đặt nhận </a:t>
            </a:r>
            <a:r>
              <a:rPr lang="en-US" sz="2800" smtClean="0"/>
              <a:t>log từ hệ điều hành Window.</a:t>
            </a:r>
          </a:p>
          <a:p>
            <a:pPr marL="0" indent="0">
              <a:buNone/>
            </a:pPr>
            <a:r>
              <a:rPr lang="en-US" sz="2800"/>
              <a:t>3</a:t>
            </a:r>
            <a:r>
              <a:rPr lang="en-US" sz="2800" smtClean="0"/>
              <a:t>. </a:t>
            </a:r>
            <a:r>
              <a:rPr lang="en-US" sz="2800"/>
              <a:t>Cài đặt nhận </a:t>
            </a:r>
            <a:r>
              <a:rPr lang="en-US" sz="2800" smtClean="0"/>
              <a:t>log từ hệ điều hành Linux.</a:t>
            </a:r>
          </a:p>
          <a:p>
            <a:pPr marL="0" indent="0">
              <a:buNone/>
            </a:pPr>
            <a:r>
              <a:rPr lang="en-US" sz="2800"/>
              <a:t>4</a:t>
            </a:r>
            <a:r>
              <a:rPr lang="en-US" sz="2800" smtClean="0"/>
              <a:t>. Cài đặt nhận log từ thiết bị mạng.</a:t>
            </a:r>
          </a:p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A3E44-F83D-4F7A-B980-B9F45A244764}" type="datetime1">
              <a:rPr lang="vi-VN" smtClean="0"/>
              <a:t>02/10/2019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1. Chuẩn bị</a:t>
            </a:r>
            <a:r>
              <a:rPr lang="en-US" sz="3200" smtClean="0">
                <a:solidFill>
                  <a:schemeClr val="tx1"/>
                </a:solidFill>
              </a:rPr>
              <a:t>.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556756" cy="249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95600" y="3200400"/>
            <a:ext cx="3505200" cy="91440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52447"/>
            <a:ext cx="5712042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293938"/>
            <a:ext cx="5022850" cy="226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1941513"/>
            <a:ext cx="2541587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19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44562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</a:rPr>
              <a:t>2</a:t>
            </a:r>
            <a:r>
              <a:rPr lang="en-US" sz="3200" smtClean="0">
                <a:solidFill>
                  <a:schemeClr val="tx1"/>
                </a:solidFill>
              </a:rPr>
              <a:t>. Cài đặt nhận </a:t>
            </a:r>
            <a:r>
              <a:rPr lang="en-US" sz="3200">
                <a:solidFill>
                  <a:schemeClr val="tx1"/>
                </a:solidFill>
              </a:rPr>
              <a:t>log </a:t>
            </a:r>
            <a:r>
              <a:rPr lang="en-US" sz="3200" smtClean="0">
                <a:solidFill>
                  <a:schemeClr val="tx1"/>
                </a:solidFill>
              </a:rPr>
              <a:t>từ </a:t>
            </a:r>
            <a:r>
              <a:rPr lang="en-US" sz="3200">
                <a:solidFill>
                  <a:schemeClr val="tx1"/>
                </a:solidFill>
              </a:rPr>
              <a:t>hệ điều hành Window</a:t>
            </a:r>
            <a:r>
              <a:rPr lang="en-US" sz="3200" smtClean="0">
                <a:solidFill>
                  <a:schemeClr val="tx1"/>
                </a:solidFill>
              </a:rPr>
              <a:t>.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43150" y="1824037"/>
            <a:ext cx="4914900" cy="38195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00300" y="1786707"/>
            <a:ext cx="4876800" cy="38100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558143" y="2286000"/>
            <a:ext cx="4419600" cy="252412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014663"/>
            <a:ext cx="59150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43000" y="13712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Times New Roman" pitchFamily="18" charset="0"/>
                <a:cs typeface="Times New Roman" pitchFamily="18" charset="0"/>
              </a:rPr>
              <a:t>2.1. Cài đặt splunk forward</a:t>
            </a:r>
          </a:p>
          <a:p>
            <a:r>
              <a:rPr lang="en-US" sz="2400" b="1" smtClean="0">
                <a:latin typeface="Times New Roman" pitchFamily="18" charset="0"/>
                <a:cs typeface="Times New Roman" pitchFamily="18" charset="0"/>
              </a:rPr>
              <a:t>2.2. Cài đặt App , Add-On</a:t>
            </a:r>
          </a:p>
          <a:p>
            <a:r>
              <a:rPr lang="en-US" sz="2400" b="1" smtClean="0">
                <a:latin typeface="Times New Roman" pitchFamily="18" charset="0"/>
                <a:cs typeface="Times New Roman" pitchFamily="18" charset="0"/>
              </a:rPr>
              <a:t>2.3. Cài đặt trên Splunk server</a:t>
            </a:r>
            <a:endParaRPr lang="en-US" sz="24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3287418"/>
            <a:ext cx="6470992" cy="152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898966"/>
            <a:ext cx="59150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/>
          <p:nvPr/>
        </p:nvPicPr>
        <p:blipFill>
          <a:blip r:embed="rId8"/>
          <a:stretch>
            <a:fillRect/>
          </a:stretch>
        </p:blipFill>
        <p:spPr>
          <a:xfrm>
            <a:off x="2400300" y="3128962"/>
            <a:ext cx="3524250" cy="919809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2133600" y="2486024"/>
            <a:ext cx="4844143" cy="295624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0"/>
          <a:stretch>
            <a:fillRect/>
          </a:stretch>
        </p:blipFill>
        <p:spPr>
          <a:xfrm>
            <a:off x="1371600" y="2733992"/>
            <a:ext cx="6400800" cy="2708274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11"/>
          <a:stretch>
            <a:fillRect/>
          </a:stretch>
        </p:blipFill>
        <p:spPr>
          <a:xfrm>
            <a:off x="1153886" y="2330450"/>
            <a:ext cx="6705600" cy="2927350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346" y="2452687"/>
            <a:ext cx="5878754" cy="2824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74" y="2537519"/>
            <a:ext cx="7539669" cy="283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6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  <p:bldP spid="11" grpId="1" uiExpand="1" build="allAtOnce"/>
      <p:bldP spid="11" grpId="2" uiExpand="1" build="allAtOnce"/>
      <p:bldP spid="11" grpId="3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44562"/>
          </a:xfrm>
        </p:spPr>
        <p:txBody>
          <a:bodyPr>
            <a:normAutofit/>
          </a:bodyPr>
          <a:lstStyle/>
          <a:p>
            <a:r>
              <a:rPr lang="en-US" sz="3200" smtClean="0">
                <a:solidFill>
                  <a:schemeClr val="tx1"/>
                </a:solidFill>
              </a:rPr>
              <a:t>3. </a:t>
            </a:r>
            <a:r>
              <a:rPr lang="en-US" sz="3200">
                <a:solidFill>
                  <a:schemeClr val="tx1"/>
                </a:solidFill>
              </a:rPr>
              <a:t>Cài đặt nhận log từ hệ điều hành Linux</a:t>
            </a:r>
            <a:r>
              <a:rPr lang="en-US" sz="3200" smtClean="0">
                <a:solidFill>
                  <a:schemeClr val="tx1"/>
                </a:solidFill>
              </a:rPr>
              <a:t>.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3" y="1595438"/>
            <a:ext cx="7848600" cy="434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600325"/>
            <a:ext cx="530542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" y="2272443"/>
            <a:ext cx="8177213" cy="253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95438"/>
            <a:ext cx="8115300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800225"/>
            <a:ext cx="82010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405428"/>
            <a:ext cx="4836968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1" y="1800224"/>
            <a:ext cx="8187729" cy="375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8" y="1527063"/>
            <a:ext cx="8169219" cy="389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1" y="2133600"/>
            <a:ext cx="8101012" cy="223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44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/>
          </a:bodyPr>
          <a:lstStyle/>
          <a:p>
            <a:r>
              <a:rPr lang="en-US" sz="3200" smtClean="0">
                <a:solidFill>
                  <a:schemeClr val="tx1"/>
                </a:solidFill>
              </a:rPr>
              <a:t>4. </a:t>
            </a:r>
            <a:r>
              <a:rPr lang="en-US" sz="3200">
                <a:solidFill>
                  <a:schemeClr val="tx1"/>
                </a:solidFill>
              </a:rPr>
              <a:t>Cài đặt nhận log từ thiết bị mạng</a:t>
            </a:r>
            <a:r>
              <a:rPr lang="en-US" sz="3200" smtClean="0">
                <a:solidFill>
                  <a:schemeClr val="tx1"/>
                </a:solidFill>
              </a:rPr>
              <a:t>.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smtClean="0"/>
              <a:t>4.1. Cấu hình trên thiết bị mạng</a:t>
            </a:r>
          </a:p>
          <a:p>
            <a:pPr marL="0" indent="0">
              <a:buNone/>
            </a:pPr>
            <a:r>
              <a:rPr lang="en-US" sz="2400" b="0" smtClean="0"/>
              <a:t>4.2. Cài đặt trên Splunk server</a:t>
            </a:r>
            <a:endParaRPr lang="en-US" sz="2400" b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6990483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33600" y="1979612"/>
            <a:ext cx="4256405" cy="350678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828800" y="2247582"/>
            <a:ext cx="5151437" cy="262921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2514600" y="1924050"/>
            <a:ext cx="3248660" cy="34099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838200" y="2745580"/>
            <a:ext cx="6629400" cy="117157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92" y="1457325"/>
            <a:ext cx="58102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93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944562"/>
          </a:xfrm>
        </p:spPr>
        <p:txBody>
          <a:bodyPr>
            <a:noAutofit/>
          </a:bodyPr>
          <a:lstStyle/>
          <a:p>
            <a:pPr lvl="0"/>
            <a:r>
              <a:rPr lang="en-US" sz="3200" smtClean="0"/>
              <a:t>III. Tạo</a:t>
            </a:r>
            <a:r>
              <a:rPr lang="en-US" sz="320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200" smtClean="0">
                <a:ln w="11430"/>
              </a:rPr>
              <a:t>Report and Dashboard  </a:t>
            </a:r>
            <a:endParaRPr lang="en-US" sz="3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3.1. Trên hệ điều hành Window</a:t>
            </a:r>
          </a:p>
          <a:p>
            <a:pPr marL="0" indent="0">
              <a:buNone/>
            </a:pPr>
            <a:r>
              <a:rPr lang="en-US" smtClean="0"/>
              <a:t>3.2. Trên hệ điều hành Linux</a:t>
            </a:r>
          </a:p>
          <a:p>
            <a:pPr marL="0" indent="0">
              <a:buNone/>
            </a:pPr>
            <a:r>
              <a:rPr lang="en-US" smtClean="0"/>
              <a:t>3.3. Trên thiết bị mạng.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5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3.1. Trên hệ điều hành </a:t>
            </a:r>
            <a:r>
              <a:rPr lang="en-US" sz="3200" smtClean="0">
                <a:solidFill>
                  <a:schemeClr val="tx1"/>
                </a:solidFill>
              </a:rPr>
              <a:t>Window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16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1" y="1600200"/>
            <a:ext cx="7781926" cy="412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7" y="1828800"/>
            <a:ext cx="8297237" cy="343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6377" y="1676400"/>
            <a:ext cx="723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3.1.1. App and add-on</a:t>
            </a:r>
          </a:p>
          <a:p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3.1.2. Report and Dashboard</a:t>
            </a:r>
          </a:p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46377" y="2839402"/>
            <a:ext cx="6826023" cy="18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4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3.2. Trên hệ điều hành </a:t>
            </a:r>
            <a:r>
              <a:rPr lang="en-US" sz="3200" smtClean="0">
                <a:solidFill>
                  <a:schemeClr val="tx1"/>
                </a:solidFill>
              </a:rPr>
              <a:t>Linux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0" smtClean="0"/>
              <a:t>3.2.1</a:t>
            </a:r>
            <a:r>
              <a:rPr lang="en-US" sz="2800" b="0"/>
              <a:t>. App and add-on</a:t>
            </a:r>
          </a:p>
          <a:p>
            <a:pPr marL="0" indent="0">
              <a:buNone/>
            </a:pPr>
            <a:r>
              <a:rPr lang="en-US" sz="2800" b="0" smtClean="0"/>
              <a:t>3.2.2</a:t>
            </a:r>
            <a:r>
              <a:rPr lang="en-US" sz="2800" b="0"/>
              <a:t>. Report and Dashboard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7296150" cy="173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213040" cy="393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46" y="1992380"/>
            <a:ext cx="8915400" cy="331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87" y="2590800"/>
            <a:ext cx="8585866" cy="151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83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6" grpId="2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3.3. Trên thiết bị mạng</a:t>
            </a:r>
            <a:r>
              <a:rPr lang="en-US" sz="3200" smtClean="0">
                <a:solidFill>
                  <a:schemeClr val="tx1"/>
                </a:solidFill>
              </a:rPr>
              <a:t>.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smtClean="0"/>
              <a:t>3.3.1. App and add-on</a:t>
            </a:r>
          </a:p>
          <a:p>
            <a:pPr marL="0" indent="0">
              <a:buNone/>
            </a:pPr>
            <a:r>
              <a:rPr lang="en-US" sz="2400" b="0" smtClean="0"/>
              <a:t>3.3.2. Report and Dashboard</a:t>
            </a:r>
            <a:endParaRPr lang="en-US" sz="2400" b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9" y="2492829"/>
            <a:ext cx="6933143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045029" y="2466975"/>
            <a:ext cx="7032171" cy="225742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045029" y="2660967"/>
            <a:ext cx="7032171" cy="183483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936171" y="2017078"/>
            <a:ext cx="7063772" cy="315722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762000" y="2733878"/>
            <a:ext cx="7315200" cy="16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7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6" grpId="2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8802266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5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Mục Lục</a:t>
            </a:r>
            <a:endParaRPr 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62AD-1735-4EC8-8F00-6DE397D8F0B0}" type="datetime1">
              <a:rPr lang="vi-VN" smtClean="0"/>
              <a:t>02/10/2019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148164700"/>
              </p:ext>
            </p:extLst>
          </p:nvPr>
        </p:nvGraphicFramePr>
        <p:xfrm>
          <a:off x="1752600" y="1524000"/>
          <a:ext cx="6477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129650" y="2057400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2800" b="1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3829" y="3276600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endParaRPr lang="en-US" sz="2800" b="1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2304" y="449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III</a:t>
            </a:r>
            <a:endParaRPr lang="en-US" sz="2800" b="1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01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44562"/>
          </a:xfrm>
        </p:spPr>
        <p:txBody>
          <a:bodyPr>
            <a:normAutofit/>
          </a:bodyPr>
          <a:lstStyle/>
          <a:p>
            <a:r>
              <a:rPr lang="en-US" sz="3200" smtClean="0"/>
              <a:t>I. Tổng quan cơ bản về splunk</a:t>
            </a:r>
            <a:endParaRPr lang="en-US" sz="320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1. Splunk là gì? Ứng dụng của Splunk.</a:t>
            </a:r>
          </a:p>
          <a:p>
            <a:pPr marL="0" indent="0">
              <a:buNone/>
            </a:pPr>
            <a:r>
              <a:rPr lang="en-US" sz="2400" smtClean="0"/>
              <a:t>2. Thành phần của Splunk</a:t>
            </a:r>
          </a:p>
          <a:p>
            <a:pPr marL="0" indent="0">
              <a:buNone/>
            </a:pPr>
            <a:r>
              <a:rPr lang="en-US" sz="2400" smtClean="0"/>
              <a:t>3. Cài đặt và cấu hình Splunk server</a:t>
            </a:r>
          </a:p>
          <a:p>
            <a:pPr marL="0" indent="0">
              <a:buNone/>
            </a:pPr>
            <a:r>
              <a:rPr lang="en-US" sz="2400"/>
              <a:t>4</a:t>
            </a:r>
            <a:r>
              <a:rPr lang="en-US" sz="2400" smtClean="0"/>
              <a:t>. Sử dụng App search and Report trên Splunk</a:t>
            </a:r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F41FC-37CE-4B85-8C00-A00AE4DE0E7B}" type="datetime1">
              <a:rPr lang="vi-VN" smtClean="0"/>
              <a:t>02/10/2019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8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>
                <a:solidFill>
                  <a:schemeClr val="tx1"/>
                </a:solidFill>
              </a:rPr>
              <a:t>1. Splunk là gì? Ứng dụng của Splunk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0"/>
              <a:t>Splunk </a:t>
            </a:r>
            <a:r>
              <a:rPr lang="en-US" b="0" smtClean="0"/>
              <a:t>là một Platform sử dụng để thu thập phân tích Log</a:t>
            </a:r>
            <a:r>
              <a:rPr lang="en-US"/>
              <a:t>.</a:t>
            </a:r>
            <a:endParaRPr lang="en-US" b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181" y="2633662"/>
            <a:ext cx="50387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6" y="2667000"/>
            <a:ext cx="6276219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38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2. Thành phần của </a:t>
            </a:r>
            <a:r>
              <a:rPr lang="en-US" sz="3200" smtClean="0">
                <a:solidFill>
                  <a:schemeClr val="tx1"/>
                </a:solidFill>
              </a:rPr>
              <a:t>Splunk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0" smtClean="0"/>
              <a:t>Có 3 thành phần chính:</a:t>
            </a:r>
          </a:p>
          <a:p>
            <a:r>
              <a:rPr lang="en-US" b="0" smtClean="0"/>
              <a:t>Có 3 roles chính trong hệ thống:</a:t>
            </a:r>
          </a:p>
          <a:p>
            <a:endParaRPr lang="en-US" b="0" smtClean="0"/>
          </a:p>
          <a:p>
            <a:endParaRPr lang="en-US" b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51" y="2743200"/>
            <a:ext cx="7277302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47" y="2438400"/>
            <a:ext cx="4167307" cy="319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3067050"/>
            <a:ext cx="6645103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15" y="2253261"/>
            <a:ext cx="6542087" cy="356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0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2. Thành phần của Splunk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0" smtClean="0"/>
              <a:t>Splunk có thể mở rộng để liên kết và sao lưu nhiều bản dữ liệu đảm bảo tính sẵn sàng của hệ thống.Đó việc Splunk có thể tạo ra các </a:t>
            </a:r>
            <a:r>
              <a:rPr lang="en-US" smtClean="0"/>
              <a:t>Cluster</a:t>
            </a:r>
            <a:r>
              <a:rPr lang="en-US" b="0" smtClean="0"/>
              <a:t> và hệ thống quản lý tập chung các agent (</a:t>
            </a:r>
            <a:r>
              <a:rPr lang="en-US" smtClean="0"/>
              <a:t>Server class)</a:t>
            </a:r>
          </a:p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65513"/>
            <a:ext cx="523875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1941736"/>
            <a:ext cx="500062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3. </a:t>
            </a:r>
            <a:r>
              <a:rPr lang="en-US" sz="3200" smtClean="0">
                <a:solidFill>
                  <a:schemeClr val="tx1"/>
                </a:solidFill>
              </a:rPr>
              <a:t>Cài đặt và </a:t>
            </a:r>
            <a:r>
              <a:rPr lang="en-US" sz="3200">
                <a:solidFill>
                  <a:schemeClr val="tx1"/>
                </a:solidFill>
              </a:rPr>
              <a:t>cấu hình Splunk </a:t>
            </a:r>
            <a:r>
              <a:rPr lang="en-US" sz="3200" smtClean="0">
                <a:solidFill>
                  <a:schemeClr val="tx1"/>
                </a:solidFill>
              </a:rPr>
              <a:t>server</a:t>
            </a:r>
            <a:endParaRPr lang="en-US" sz="3200" b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12192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3.1. Cài đặt Splunk server</a:t>
            </a:r>
          </a:p>
          <a:p>
            <a:pPr marL="0" indent="0">
              <a:buNone/>
            </a:pPr>
            <a:r>
              <a:rPr lang="en-US" smtClean="0"/>
              <a:t>3.2. Cấu hình Splunk server</a:t>
            </a:r>
          </a:p>
          <a:p>
            <a:pPr lvl="1"/>
            <a:r>
              <a:rPr lang="en-US" smtClean="0"/>
              <a:t>3.2.1. Cấu hình nhận log cơ bản.</a:t>
            </a:r>
          </a:p>
          <a:p>
            <a:pPr lvl="1"/>
            <a:r>
              <a:rPr lang="en-US" smtClean="0"/>
              <a:t>3.2.2. Cấu hình Cluster</a:t>
            </a:r>
          </a:p>
          <a:p>
            <a:pPr lvl="1"/>
            <a:r>
              <a:rPr lang="en-US" smtClean="0"/>
              <a:t>3.2.3. Cấu hình Server class </a:t>
            </a:r>
          </a:p>
          <a:p>
            <a:pPr lvl="1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598"/>
            <a:ext cx="6734175" cy="417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4" y="2584275"/>
            <a:ext cx="8321755" cy="2514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02" y="2474477"/>
            <a:ext cx="515302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2895600"/>
            <a:ext cx="60579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80691"/>
            <a:ext cx="6892126" cy="352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1" y="2770650"/>
            <a:ext cx="8638438" cy="189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05" y="2971800"/>
            <a:ext cx="8116764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1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3. Cài đặt và cấu hình Splunk server</a:t>
            </a:r>
            <a:endParaRPr lang="en-US" sz="3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3.2. Cấu hình Splunk server</a:t>
            </a:r>
          </a:p>
          <a:p>
            <a:pPr marL="320040" lvl="1" indent="0">
              <a:buNone/>
            </a:pPr>
            <a:r>
              <a:rPr lang="en-US"/>
              <a:t>3.2.1. Cấu hình nhận log cơ bản.</a:t>
            </a:r>
          </a:p>
          <a:p>
            <a:pPr marL="320040" lvl="1" indent="0">
              <a:buNone/>
            </a:pPr>
            <a:r>
              <a:rPr lang="en-US"/>
              <a:t>3.2.2. Cấu hình Cluster</a:t>
            </a:r>
          </a:p>
          <a:p>
            <a:pPr marL="320040" lvl="1" indent="0">
              <a:buNone/>
            </a:pPr>
            <a:r>
              <a:rPr lang="en-US"/>
              <a:t>3.2.3. Cấu hình Server class </a:t>
            </a:r>
          </a:p>
          <a:p>
            <a:pPr marL="320040" lvl="1" indent="0">
              <a:buNone/>
            </a:pP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01" y="2428220"/>
            <a:ext cx="7511280" cy="11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3" y="3720707"/>
            <a:ext cx="8876314" cy="88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22" y="1939730"/>
            <a:ext cx="5957274" cy="425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43" y="2115965"/>
            <a:ext cx="4896120" cy="390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77" y="1990094"/>
            <a:ext cx="5750378" cy="402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3" y="2428220"/>
            <a:ext cx="8485413" cy="10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80" y="2288824"/>
            <a:ext cx="4874349" cy="3939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91" y="2914517"/>
            <a:ext cx="6122329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80" y="2590800"/>
            <a:ext cx="52578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8824"/>
            <a:ext cx="4343400" cy="373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97" y="2590800"/>
            <a:ext cx="7704478" cy="266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38" y="3289381"/>
            <a:ext cx="8877032" cy="197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97" y="2331374"/>
            <a:ext cx="6983512" cy="347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86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6" grpId="2" uiExpand="1" build="p"/>
      <p:bldP spid="6" grpId="3" uiExpand="1" build="p"/>
      <p:bldP spid="6" grpId="4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20" y="304800"/>
            <a:ext cx="7772400" cy="639762"/>
          </a:xfrm>
        </p:spPr>
        <p:txBody>
          <a:bodyPr>
            <a:normAutofit/>
          </a:bodyPr>
          <a:lstStyle/>
          <a:p>
            <a:r>
              <a:rPr lang="en-US" sz="2800" smtClean="0">
                <a:solidFill>
                  <a:schemeClr val="tx1"/>
                </a:solidFill>
              </a:rPr>
              <a:t>4. Sử </a:t>
            </a:r>
            <a:r>
              <a:rPr lang="en-US" sz="2800">
                <a:solidFill>
                  <a:schemeClr val="tx1"/>
                </a:solidFill>
              </a:rPr>
              <a:t>dụng App search and Report trên Splunk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560B-1612-42D4-A3B2-78BB4D500D01}" type="datetime1">
              <a:rPr lang="vi-VN" smtClean="0"/>
              <a:t>02/10/2019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47737" y="6210065"/>
            <a:ext cx="3962400" cy="457200"/>
          </a:xfrm>
        </p:spPr>
        <p:txBody>
          <a:bodyPr/>
          <a:lstStyle/>
          <a:p>
            <a:r>
              <a:rPr kumimoji="0" lang="en-US" smtClean="0"/>
              <a:t>Viet Nam Cyberspace Security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F297-A109-4A37-BB86-B36E31F8AAA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5" y="1442631"/>
            <a:ext cx="786103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70" y="1493431"/>
            <a:ext cx="8718550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58" y="1258481"/>
            <a:ext cx="5895975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1" y="2106660"/>
            <a:ext cx="8050927" cy="307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75" y="2329930"/>
            <a:ext cx="7810476" cy="262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45" y="1952204"/>
            <a:ext cx="5825490" cy="343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79" y="1094288"/>
            <a:ext cx="63150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1021545" y="1061631"/>
            <a:ext cx="7772400" cy="639762"/>
          </a:xfrm>
          <a:prstGeom prst="rect">
            <a:avLst/>
          </a:prstGeom>
        </p:spPr>
        <p:txBody>
          <a:bodyPr bIns="91440" anchor="b" anchorCtr="0"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b="1" kern="120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endParaRPr 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34" y="1764223"/>
            <a:ext cx="504825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19" y="1739811"/>
            <a:ext cx="5466881" cy="373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68" y="1527879"/>
            <a:ext cx="51054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715" y="1465343"/>
            <a:ext cx="344805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96" y="1061631"/>
            <a:ext cx="5267325" cy="4566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44" y="2107935"/>
            <a:ext cx="4829175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45" y="1747431"/>
            <a:ext cx="7818916" cy="34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44" y="2280831"/>
            <a:ext cx="441007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44" y="2054329"/>
            <a:ext cx="46196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94" y="1991167"/>
            <a:ext cx="42862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693" y="2014130"/>
            <a:ext cx="43719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56" y="1379618"/>
            <a:ext cx="417195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40" y="2042705"/>
            <a:ext cx="434340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94" y="2126115"/>
            <a:ext cx="414337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81" y="2209393"/>
            <a:ext cx="39243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0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5" y="1962591"/>
            <a:ext cx="4410075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817" y="2241631"/>
            <a:ext cx="3495675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19" y="2265444"/>
            <a:ext cx="33242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84" y="1483775"/>
            <a:ext cx="494347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4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631</TotalTime>
  <Words>569</Words>
  <Application>Microsoft Office PowerPoint</Application>
  <PresentationFormat>On-screen Show (4:3)</PresentationFormat>
  <Paragraphs>116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Equity</vt:lpstr>
      <vt:lpstr>BÁO CÁO TÌM HIỂU VỀ CÔNG NGHỆ SPLUNK</vt:lpstr>
      <vt:lpstr>Mục Lục</vt:lpstr>
      <vt:lpstr>I. Tổng quan cơ bản về splunk</vt:lpstr>
      <vt:lpstr>1. Splunk là gì? Ứng dụng của Splunk</vt:lpstr>
      <vt:lpstr>2. Thành phần của Splunk</vt:lpstr>
      <vt:lpstr>2. Thành phần của Splunk</vt:lpstr>
      <vt:lpstr>3. Cài đặt và cấu hình Splunk server</vt:lpstr>
      <vt:lpstr>3. Cài đặt và cấu hình Splunk server</vt:lpstr>
      <vt:lpstr>4. Sử dụng App search and Report trên Splunk</vt:lpstr>
      <vt:lpstr>II. Sử dụng Splunk thu thập log</vt:lpstr>
      <vt:lpstr>1. Chuẩn bị.</vt:lpstr>
      <vt:lpstr>2. Cài đặt nhận log từ hệ điều hành Window.</vt:lpstr>
      <vt:lpstr>3. Cài đặt nhận log từ hệ điều hành Linux.</vt:lpstr>
      <vt:lpstr>4. Cài đặt nhận log từ thiết bị mạng.</vt:lpstr>
      <vt:lpstr>III. Tạo Report and Dashboard  </vt:lpstr>
      <vt:lpstr>3.1. Trên hệ điều hành Window</vt:lpstr>
      <vt:lpstr>3.2. Trên hệ điều hành Linux</vt:lpstr>
      <vt:lpstr>3.3. Trên thiết bị mạng.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TÌM HIỂU VỀ SPLUNK</dc:title>
  <dc:creator>Thang</dc:creator>
  <cp:lastModifiedBy>Thang</cp:lastModifiedBy>
  <cp:revision>75</cp:revision>
  <dcterms:created xsi:type="dcterms:W3CDTF">2019-09-30T02:39:16Z</dcterms:created>
  <dcterms:modified xsi:type="dcterms:W3CDTF">2019-10-02T04:16:47Z</dcterms:modified>
</cp:coreProperties>
</file>